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10" r:id="rId2"/>
    <p:sldId id="262" r:id="rId3"/>
    <p:sldId id="257" r:id="rId4"/>
    <p:sldId id="311" r:id="rId5"/>
    <p:sldId id="313" r:id="rId6"/>
    <p:sldId id="315" r:id="rId7"/>
    <p:sldId id="312" r:id="rId8"/>
    <p:sldId id="314" r:id="rId9"/>
    <p:sldId id="279" r:id="rId10"/>
    <p:sldId id="316" r:id="rId11"/>
    <p:sldId id="317" r:id="rId12"/>
    <p:sldId id="318" r:id="rId13"/>
    <p:sldId id="321" r:id="rId14"/>
    <p:sldId id="280" r:id="rId15"/>
    <p:sldId id="322" r:id="rId16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18"/>
      <p:italic r:id="rId19"/>
    </p:embeddedFont>
    <p:embeddedFont>
      <p:font typeface="HY견고딕" panose="02030600000101010101" pitchFamily="18" charset="-127"/>
      <p:regular r:id="rId20"/>
    </p:embeddedFont>
    <p:embeddedFont>
      <p:font typeface="HY강B" panose="02030600000101010101" pitchFamily="18" charset="-127"/>
      <p:regular r:id="rId21"/>
    </p:embeddedFont>
    <p:embeddedFont>
      <p:font typeface="HY중고딕" panose="02030600000101010101" pitchFamily="18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pos="793">
          <p15:clr>
            <a:srgbClr val="A4A3A4"/>
          </p15:clr>
        </p15:guide>
        <p15:guide id="4" pos="5329">
          <p15:clr>
            <a:srgbClr val="A4A3A4"/>
          </p15:clr>
        </p15:guide>
        <p15:guide id="5" pos="635">
          <p15:clr>
            <a:srgbClr val="A4A3A4"/>
          </p15:clr>
        </p15:guide>
        <p15:guide id="6" pos="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F4"/>
    <a:srgbClr val="EBF7FA"/>
    <a:srgbClr val="FF0066"/>
    <a:srgbClr val="009900"/>
    <a:srgbClr val="FF99CC"/>
    <a:srgbClr val="CCFF99"/>
    <a:srgbClr val="FF9966"/>
    <a:srgbClr val="FFFF99"/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97414" autoAdjust="0"/>
  </p:normalViewPr>
  <p:slideViewPr>
    <p:cSldViewPr>
      <p:cViewPr varScale="1">
        <p:scale>
          <a:sx n="55" d="100"/>
          <a:sy n="55" d="100"/>
        </p:scale>
        <p:origin x="66" y="174"/>
      </p:cViewPr>
      <p:guideLst>
        <p:guide orient="horz" pos="391"/>
        <p:guide orient="horz" pos="1434"/>
        <p:guide pos="793"/>
        <p:guide pos="5329"/>
        <p:guide pos="635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3E757-9739-4ABC-AC64-0520BF71508C}" type="datetimeFigureOut">
              <a:rPr lang="ko-KR" altLang="en-US" smtClean="0"/>
              <a:t>2018-05-03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3277-8C0C-4384-A7E4-952D6B5AE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6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442892" cy="608087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en-US" altLang="ko-KR" dirty="0" smtClean="0"/>
              <a:t>01 Master Title</a:t>
            </a:r>
            <a:endParaRPr lang="ko-KR" altLang="en-US" dirty="0"/>
          </a:p>
        </p:txBody>
      </p:sp>
      <p:sp>
        <p:nvSpPr>
          <p:cNvPr id="23" name="슬라이드 번호 개체 틀 5"/>
          <p:cNvSpPr txBox="1">
            <a:spLocks/>
          </p:cNvSpPr>
          <p:nvPr userDrawn="1"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76E81-A56B-480E-A20F-D61CC2AD3A2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2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7092280" y="146398"/>
            <a:ext cx="1872208" cy="258266"/>
          </a:xfrm>
        </p:spPr>
        <p:txBody>
          <a:bodyPr anchor="b">
            <a:noAutofit/>
          </a:bodyPr>
          <a:lstStyle>
            <a:lvl1pPr marL="0" indent="0" algn="r">
              <a:buNone/>
              <a:defRPr sz="1300" baseline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2000">
                <a:latin typeface="HY중고딕" pitchFamily="18" charset="-127"/>
                <a:ea typeface="HY중고딕" pitchFamily="18" charset="-127"/>
              </a:defRPr>
            </a:lvl4pPr>
            <a:lvl5pPr>
              <a:defRPr sz="200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/>
            <a:r>
              <a:rPr lang="en-US" altLang="ko-KR" dirty="0" smtClean="0"/>
              <a:t>1 My Everyday Life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37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00_work\디자인 메뉴얼\UI_국어\00_UI_국어psd\b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7" y="-6400"/>
            <a:ext cx="9213329" cy="68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Users\VS\Desktop\Untitled-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75990"/>
            <a:ext cx="648072" cy="5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442892" cy="608087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en-US" altLang="ko-KR" dirty="0" smtClean="0"/>
              <a:t>01 Master Title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07504" y="666750"/>
            <a:ext cx="8928992" cy="6090715"/>
          </a:xfrm>
          <a:prstGeom prst="roundRect">
            <a:avLst>
              <a:gd name="adj" fmla="val 2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슬라이드 번호 개체 틀 5"/>
          <p:cNvSpPr txBox="1">
            <a:spLocks/>
          </p:cNvSpPr>
          <p:nvPr userDrawn="1"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76E81-A56B-480E-A20F-D61CC2AD3A2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660276" y="892622"/>
            <a:ext cx="7363148" cy="5201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800" b="0" baseline="0" dirty="0">
                <a:solidFill>
                  <a:schemeClr val="tx1"/>
                </a:solidFill>
                <a:effectLst/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 dirty="0" smtClean="0"/>
              <a:t>TEXT STYLE EDIT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6444208" y="146398"/>
            <a:ext cx="1907146" cy="330274"/>
          </a:xfrm>
        </p:spPr>
        <p:txBody>
          <a:bodyPr anchor="b">
            <a:noAutofit/>
          </a:bodyPr>
          <a:lstStyle>
            <a:lvl1pPr marL="0" indent="0" algn="r">
              <a:buNone/>
              <a:defRPr sz="1300" baseline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2000">
                <a:latin typeface="HY중고딕" pitchFamily="18" charset="-127"/>
                <a:ea typeface="HY중고딕" pitchFamily="18" charset="-127"/>
              </a:defRPr>
            </a:lvl4pPr>
            <a:lvl5pPr>
              <a:defRPr sz="200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/>
            <a:r>
              <a:rPr lang="en-US" altLang="ko-KR" dirty="0" smtClean="0"/>
              <a:t>1 My Everyday Life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179511" y="742951"/>
            <a:ext cx="8783514" cy="5905500"/>
          </a:xfrm>
          <a:prstGeom prst="roundRect">
            <a:avLst>
              <a:gd name="adj" fmla="val 1954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85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8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7B8-11DE-41B3-AD88-1B5ED4077A8D}" type="datetimeFigureOut">
              <a:rPr lang="ko-KR" altLang="en-US" smtClean="0"/>
              <a:pPr/>
              <a:t>2018-05-03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9A52-06C3-4ADD-8B4D-956888232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2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49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지연 6"/>
          <p:cNvSpPr/>
          <p:nvPr/>
        </p:nvSpPr>
        <p:spPr>
          <a:xfrm rot="5400000">
            <a:off x="1011189" y="-19477"/>
            <a:ext cx="2053681" cy="2060848"/>
          </a:xfrm>
          <a:prstGeom prst="flowChartDela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순서도: 대체 처리 11"/>
          <p:cNvSpPr/>
          <p:nvPr/>
        </p:nvSpPr>
        <p:spPr>
          <a:xfrm>
            <a:off x="5796136" y="784644"/>
            <a:ext cx="2952328" cy="643409"/>
          </a:xfrm>
          <a:prstGeom prst="flowChartAlternateProcess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중학 영어 </a:t>
            </a:r>
            <a:r>
              <a:rPr lang="en-US" altLang="ko-KR" sz="280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1-2</a:t>
            </a:r>
            <a:endParaRPr lang="ko-KR" altLang="en-US" sz="28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307800" y="3944008"/>
            <a:ext cx="4664928" cy="24373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Lesson 01</a:t>
            </a:r>
          </a:p>
          <a:p>
            <a:pPr algn="ctr"/>
            <a:r>
              <a:rPr lang="en-US" altLang="ko-KR" sz="3600" smtClean="0">
                <a:solidFill>
                  <a:schemeClr val="bg1"/>
                </a:solidFill>
              </a:rPr>
              <a:t>to</a:t>
            </a:r>
            <a:r>
              <a:rPr lang="ko-KR" altLang="en-US" sz="3600" dirty="0" smtClean="0">
                <a:solidFill>
                  <a:schemeClr val="bg1"/>
                </a:solidFill>
              </a:rPr>
              <a:t>부정사와 동명사</a:t>
            </a:r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61607" y="307591"/>
            <a:ext cx="1880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실력 </a:t>
            </a:r>
            <a:endParaRPr lang="en-US" altLang="ko-K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다지기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95" y="2781328"/>
            <a:ext cx="347266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1~2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2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1-2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40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1154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428000"/>
            <a:ext cx="8640000" cy="12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4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52211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24000"/>
            <a:ext cx="8640000" cy="9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Expression</a:t>
            </a:r>
            <a:endParaRPr lang="en-US" altLang="ko-K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3018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716000"/>
            <a:ext cx="8640000" cy="14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Expression</a:t>
            </a:r>
            <a:endParaRPr lang="en-US" altLang="ko-K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36440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716000"/>
            <a:ext cx="8640000" cy="13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314714"/>
            <a:ext cx="8314286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to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부정사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to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부정사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31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to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부정사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6506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653136"/>
            <a:ext cx="8640000" cy="19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동명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7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동명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4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동명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34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1~2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1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66"/>
        </a:solidFill>
        <a:ln>
          <a:noFill/>
        </a:ln>
      </a:spPr>
      <a:bodyPr rtlCol="0" anchor="ctr"/>
      <a:lstStyle>
        <a:defPPr algn="ctr">
          <a:defRPr>
            <a:solidFill>
              <a:srgbClr val="FF006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50</Words>
  <Application>Microsoft Office PowerPoint</Application>
  <PresentationFormat>화면 슬라이드 쇼(4:3)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Franklin Gothic Medium</vt:lpstr>
      <vt:lpstr>Arial</vt:lpstr>
      <vt:lpstr>HY견고딕</vt:lpstr>
      <vt:lpstr>HY강B</vt:lpstr>
      <vt:lpstr>HY중고딕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강지희</dc:creator>
  <cp:lastModifiedBy>Registered User</cp:lastModifiedBy>
  <cp:revision>613</cp:revision>
  <cp:lastPrinted>2012-06-29T08:35:08Z</cp:lastPrinted>
  <dcterms:created xsi:type="dcterms:W3CDTF">2011-12-23T05:36:36Z</dcterms:created>
  <dcterms:modified xsi:type="dcterms:W3CDTF">2018-05-03T04:27:36Z</dcterms:modified>
</cp:coreProperties>
</file>